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A29212-5FC0-4223-BC58-76E09E508F97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9EC5C0E-73F1-4151-A169-087EDD380BC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mmercialpressuresonland.org/press/palm-oil-land-grab" TargetMode="External"/><Relationship Id="rId3" Type="http://schemas.openxmlformats.org/officeDocument/2006/relationships/hyperlink" Target="http://inhabitat.com/demystifying-eco-labels/" TargetMode="External"/><Relationship Id="rId7" Type="http://schemas.openxmlformats.org/officeDocument/2006/relationships/hyperlink" Target="http://econews.com.au/news-to-sustain-our-world/wwf-sustainable-palm-oil-a-winner-more-to-be-done/" TargetMode="External"/><Relationship Id="rId2" Type="http://schemas.openxmlformats.org/officeDocument/2006/relationships/hyperlink" Target="http://smallbiztrends.com/2011/04/think-twice-about-green-label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atlantic.com/international/archive/2013/04/palm-oil-for-the-west-exploitation-for-young-workers-in-malaysia/274769/" TargetMode="External"/><Relationship Id="rId5" Type="http://schemas.openxmlformats.org/officeDocument/2006/relationships/hyperlink" Target="http://www.cedrus-group-international.com/palm_oil" TargetMode="External"/><Relationship Id="rId4" Type="http://schemas.openxmlformats.org/officeDocument/2006/relationships/hyperlink" Target="http://www.greenmarketing.com/articles/complete/how-to-choose-the-right-eco-label-for-your-brand1/" TargetMode="External"/><Relationship Id="rId9" Type="http://schemas.openxmlformats.org/officeDocument/2006/relationships/hyperlink" Target="http://www.tutor2u.net/blog/index.php/business-studies/comments/can-tesco-save-the-world-or-another-example-of-greenwas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:\Users\vinokd\Desktop\imgr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91000"/>
            <a:ext cx="3530447" cy="207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vinokd\Desktop\image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3284538"/>
            <a:ext cx="28194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Green Is the Color Of Money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4098" name="Picture 2" descr="C:\Users\vinokd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773" y="304800"/>
            <a:ext cx="24765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vinokd\Desktop\imgr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152400"/>
            <a:ext cx="24765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vinokd\Desktop\greenwash-in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4178822" cy="282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vinokd\Desktop\images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4911725"/>
            <a:ext cx="2790825" cy="185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vinokd\Desktop\images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47650"/>
            <a:ext cx="351762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vinokd\Desktop\imgres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997" y="762000"/>
            <a:ext cx="247650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vinokd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838200"/>
            <a:ext cx="6521450" cy="486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vinokd\Desktop\imgre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799"/>
            <a:ext cx="6705600" cy="500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29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vinokd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6546850" cy="488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45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vinokd\Desktop\imgr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14400"/>
            <a:ext cx="778834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26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vinokd\Desktop\image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400778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C:\Users\vinokd\Desktop\images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554" y="2057400"/>
            <a:ext cx="3631096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vinokd\Desktop\images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79" y="3886200"/>
            <a:ext cx="3880821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84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vinokd\Desktop\greenwash-i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533400"/>
            <a:ext cx="7996307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35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smallbiztrends.com/2011/04/think-twice-about-green-labels.html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http://inhabitat.com/demystifying-eco-labels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>
                <a:hlinkClick r:id="rId4"/>
              </a:rPr>
              <a:t>http://www.greenmarketing.com/articles/complete/how-to-choose-the-right-eco-label-for-your-brand1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www.cedrus-group-international.com/palm_oil</a:t>
            </a:r>
            <a:endParaRPr lang="en-US" dirty="0" smtClean="0"/>
          </a:p>
          <a:p>
            <a:r>
              <a:rPr lang="en-US" dirty="0">
                <a:hlinkClick r:id="rId6"/>
              </a:rPr>
              <a:t>http://www.theatlantic.com/international/archive/2013/04/palm-oil-for-the-west-exploitation-for-young-workers-in-malaysia/274769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>
                <a:hlinkClick r:id="rId7"/>
              </a:rPr>
              <a:t>http://econews.com.au/news-to-sustain-our-world/wwf-sustainable-palm-oil-a-winner-more-to-be-done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www.commercialpressuresonland.org/press/palm-oil-land-grab</a:t>
            </a:r>
            <a:endParaRPr lang="en-US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www.tutor2u.net/blog/index.php/business-studies/comments/can-tesco-save-the-world-or-another-example-of-greenwash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Image </a:t>
            </a:r>
            <a:r>
              <a:rPr lang="en-US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21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</TotalTime>
  <Words>36</Words>
  <Application>Microsoft Office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Paper</vt:lpstr>
      <vt:lpstr>Green Is the Color Of Money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 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Is the Color Of Money</dc:title>
  <dc:creator>student</dc:creator>
  <cp:lastModifiedBy>student</cp:lastModifiedBy>
  <cp:revision>5</cp:revision>
  <dcterms:created xsi:type="dcterms:W3CDTF">2014-04-03T12:46:50Z</dcterms:created>
  <dcterms:modified xsi:type="dcterms:W3CDTF">2014-04-03T13:17:02Z</dcterms:modified>
</cp:coreProperties>
</file>